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4"/>
  </p:notesMasterIdLst>
  <p:handoutMasterIdLst>
    <p:handoutMasterId r:id="rId5"/>
  </p:handoutMasterIdLst>
  <p:sldIdLst>
    <p:sldId id="2907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9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F99FF"/>
    <a:srgbClr val="C0504D"/>
    <a:srgbClr val="604A7B"/>
    <a:srgbClr val="FFFFFF"/>
    <a:srgbClr val="C00000"/>
    <a:srgbClr val="9BBB59"/>
    <a:srgbClr val="95B3D7"/>
    <a:srgbClr val="8BDBFF"/>
    <a:srgbClr val="009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707" autoAdjust="0"/>
  </p:normalViewPr>
  <p:slideViewPr>
    <p:cSldViewPr snapToGrid="0" snapToObjects="1">
      <p:cViewPr varScale="1">
        <p:scale>
          <a:sx n="54" d="100"/>
          <a:sy n="54" d="100"/>
        </p:scale>
        <p:origin x="1592" y="48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16.02.2023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16.02.2023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71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16.02.2023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16.02.2023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2" name="Text Box 12"/>
          <p:cNvSpPr>
            <a:spLocks/>
          </p:cNvSpPr>
          <p:nvPr/>
        </p:nvSpPr>
        <p:spPr bwMode="auto">
          <a:xfrm>
            <a:off x="4499991" y="2865885"/>
            <a:ext cx="954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~20%</a:t>
            </a:r>
            <a:endParaRPr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16.02.2023</a:t>
            </a:fld>
            <a:r>
              <a:rPr lang="de-DE" sz="1200" dirty="0"/>
              <a:t>   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6016DDD-901C-46D2-9126-3D0A60FFC81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8314" y="153156"/>
            <a:ext cx="1690554" cy="892613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EC5FF600-3DFD-4660-B6A4-3BB5D0092DDD}"/>
              </a:ext>
            </a:extLst>
          </p:cNvPr>
          <p:cNvSpPr txBox="1">
            <a:spLocks/>
          </p:cNvSpPr>
          <p:nvPr/>
        </p:nvSpPr>
        <p:spPr bwMode="auto">
          <a:xfrm>
            <a:off x="174777" y="1227336"/>
            <a:ext cx="849694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Umgang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von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Lernenden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mit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einem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Arbeitsblatt</a:t>
            </a:r>
            <a:endParaRPr lang="en-US" sz="1800" b="1" dirty="0">
              <a:latin typeface="+mn-lt"/>
            </a:endParaRPr>
          </a:p>
        </p:txBody>
      </p:sp>
      <p:graphicFrame>
        <p:nvGraphicFramePr>
          <p:cNvPr id="16" name="Tabelle 15">
            <a:extLst>
              <a:ext uri="{FF2B5EF4-FFF2-40B4-BE49-F238E27FC236}">
                <a16:creationId xmlns:a16="http://schemas.microsoft.com/office/drawing/2014/main" id="{1372BF16-555A-4DD3-AC7A-2734A8A1E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869185"/>
              </p:ext>
            </p:extLst>
          </p:nvPr>
        </p:nvGraphicFramePr>
        <p:xfrm>
          <a:off x="308533" y="1819821"/>
          <a:ext cx="8322478" cy="2540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410">
                  <a:extLst>
                    <a:ext uri="{9D8B030D-6E8A-4147-A177-3AD203B41FA5}">
                      <a16:colId xmlns:a16="http://schemas.microsoft.com/office/drawing/2014/main" val="4094531557"/>
                    </a:ext>
                  </a:extLst>
                </a:gridCol>
                <a:gridCol w="2836519">
                  <a:extLst>
                    <a:ext uri="{9D8B030D-6E8A-4147-A177-3AD203B41FA5}">
                      <a16:colId xmlns:a16="http://schemas.microsoft.com/office/drawing/2014/main" val="1285542759"/>
                    </a:ext>
                  </a:extLst>
                </a:gridCol>
                <a:gridCol w="2297927">
                  <a:extLst>
                    <a:ext uri="{9D8B030D-6E8A-4147-A177-3AD203B41FA5}">
                      <a16:colId xmlns:a16="http://schemas.microsoft.com/office/drawing/2014/main" val="3445151035"/>
                    </a:ext>
                  </a:extLst>
                </a:gridCol>
                <a:gridCol w="1770622">
                  <a:extLst>
                    <a:ext uri="{9D8B030D-6E8A-4147-A177-3AD203B41FA5}">
                      <a16:colId xmlns:a16="http://schemas.microsoft.com/office/drawing/2014/main" val="322848163"/>
                    </a:ext>
                  </a:extLst>
                </a:gridCol>
              </a:tblGrid>
              <a:tr h="57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Lernende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Beobachtungen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Indikatoren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Bewertung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206982"/>
                  </a:ext>
                </a:extLst>
              </a:tr>
              <a:tr h="1872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DE" sz="1400" i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80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605790"/>
                  </a:ext>
                </a:extLst>
              </a:tr>
            </a:tbl>
          </a:graphicData>
        </a:graphic>
      </p:graphicFrame>
      <p:pic>
        <p:nvPicPr>
          <p:cNvPr id="15" name="Grafik 14">
            <a:extLst>
              <a:ext uri="{FF2B5EF4-FFF2-40B4-BE49-F238E27FC236}">
                <a16:creationId xmlns:a16="http://schemas.microsoft.com/office/drawing/2014/main" id="{F3628925-2044-42FB-9D9E-7DE23850A8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121" r="4616"/>
          <a:stretch/>
        </p:blipFill>
        <p:spPr bwMode="auto">
          <a:xfrm>
            <a:off x="342256" y="2711192"/>
            <a:ext cx="1317655" cy="1453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61A149F2-DB66-4031-A50A-E8F47C9A13EB}"/>
              </a:ext>
            </a:extLst>
          </p:cNvPr>
          <p:cNvSpPr txBox="1"/>
          <p:nvPr/>
        </p:nvSpPr>
        <p:spPr bwMode="auto">
          <a:xfrm>
            <a:off x="488481" y="2322142"/>
            <a:ext cx="89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Layana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8417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Bildschirmpräsentation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1403</cp:revision>
  <dcterms:created xsi:type="dcterms:W3CDTF">2016-03-24T14:49:53Z</dcterms:created>
  <dcterms:modified xsi:type="dcterms:W3CDTF">2023-02-16T20:31:39Z</dcterms:modified>
</cp:coreProperties>
</file>